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9"/>
  </p:notesMasterIdLst>
  <p:sldIdLst>
    <p:sldId id="341" r:id="rId3"/>
    <p:sldId id="349" r:id="rId4"/>
    <p:sldId id="350" r:id="rId5"/>
    <p:sldId id="351" r:id="rId6"/>
    <p:sldId id="354" r:id="rId7"/>
    <p:sldId id="353" r:id="rId8"/>
    <p:sldId id="358" r:id="rId9"/>
    <p:sldId id="355" r:id="rId10"/>
    <p:sldId id="364" r:id="rId11"/>
    <p:sldId id="356" r:id="rId12"/>
    <p:sldId id="357" r:id="rId13"/>
    <p:sldId id="359" r:id="rId14"/>
    <p:sldId id="360" r:id="rId15"/>
    <p:sldId id="361" r:id="rId16"/>
    <p:sldId id="362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78" d="100"/>
          <a:sy n="78" d="100"/>
        </p:scale>
        <p:origin x="-2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F1EDF4-549C-4D8A-B9D5-CDBD21A200CC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29645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F1EDF4-549C-4D8A-B9D5-CDBD21A200CC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6621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DAF43F-676B-462F-88BC-2BE3DD934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84029"/>
      </p:ext>
    </p:extLst>
  </p:cSld>
  <p:clrMapOvr>
    <a:masterClrMapping/>
  </p:clrMapOvr>
  <p:transition spd="med" advClick="0" advTm="10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2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01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78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52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5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48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8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14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208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5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61" r:id="rId12"/>
    <p:sldLayoutId id="214748368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95B7E33-DEE0-4FC2-83AC-948BA07729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5A4E70B-6519-4554-87FD-AAB0EFC0ED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53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90650" y="876300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WordArt 30"/>
          <p:cNvSpPr>
            <a:spLocks noChangeArrowheads="1" noChangeShapeType="1" noTextEdit="1"/>
          </p:cNvSpPr>
          <p:nvPr/>
        </p:nvSpPr>
        <p:spPr bwMode="auto">
          <a:xfrm>
            <a:off x="1266823" y="2002972"/>
            <a:ext cx="6679748" cy="1276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Cô chủ không biết quý tình bạn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268" name="409_20200508091418_cho-soi-va-cuu-non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3778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24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009650"/>
            <a:ext cx="41910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0624"/>
            <a:ext cx="9144001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242"/>
            <a:ext cx="9143999" cy="563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700"/>
            <a:ext cx="91440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67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3397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1" y="4065813"/>
            <a:ext cx="3351439" cy="2781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8" y="4065813"/>
            <a:ext cx="3341914" cy="277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2" y="1137555"/>
            <a:ext cx="3351439" cy="284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947" y="1137554"/>
            <a:ext cx="3341915" cy="280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6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32114" y="1308100"/>
            <a:ext cx="6607629" cy="1989885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Củng cố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3375" y="3297985"/>
            <a:ext cx="8172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solidFill>
                  <a:srgbClr val="00B050"/>
                </a:solidFill>
                <a:latin typeface="Tahoma" pitchFamily="34" charset="0"/>
              </a:rPr>
              <a:t>- GV củng cố bài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Tahoma" pitchFamily="34" charset="0"/>
              </a:rPr>
              <a:t>- GV nhận xét tiết học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Tahoma" pitchFamily="34" charset="0"/>
              </a:rPr>
              <a:t>- Dặn dò</a:t>
            </a:r>
            <a:endParaRPr lang="en-US" sz="4800" dirty="0">
              <a:solidFill>
                <a:srgbClr val="00B05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17701"/>
      </p:ext>
    </p:extLst>
  </p:cSld>
  <p:clrMapOvr>
    <a:masterClrMapping/>
  </p:clrMapOvr>
  <p:transition spd="slow"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grpSp>
        <p:nvGrpSpPr>
          <p:cNvPr id="5123" name="Group 23"/>
          <p:cNvGrpSpPr>
            <a:grpSpLocks/>
          </p:cNvGrpSpPr>
          <p:nvPr/>
        </p:nvGrpSpPr>
        <p:grpSpPr bwMode="auto">
          <a:xfrm>
            <a:off x="2133600" y="6324600"/>
            <a:ext cx="4953000" cy="533400"/>
            <a:chOff x="1056" y="2208"/>
            <a:chExt cx="3648" cy="1014"/>
          </a:xfrm>
        </p:grpSpPr>
        <p:pic>
          <p:nvPicPr>
            <p:cNvPr id="5132" name="Picture 24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3" name="Picture 25" descr="002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4" name="Picture 26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5" name="Picture 27" descr="flowers_209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28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9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4987" y="5868988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881063" y="3778250"/>
            <a:ext cx="3017837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ngã ba</a:t>
            </a:r>
            <a:endParaRPr lang="en-US" sz="54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238977" y="3706813"/>
            <a:ext cx="30178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củ nghệ</a:t>
            </a:r>
            <a:endParaRPr lang="en-US" sz="54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06450" y="5032375"/>
            <a:ext cx="30178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ngõ nhỏ</a:t>
            </a:r>
            <a:endParaRPr lang="en-US" sz="54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5257800" y="5016500"/>
            <a:ext cx="30178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nghỉ hè</a:t>
            </a:r>
            <a:endParaRPr lang="en-US" sz="54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05" y="2383973"/>
            <a:ext cx="8980713" cy="10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7934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17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j039821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j0398219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6418263"/>
            <a:ext cx="45688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10"/>
          <p:cNvGrpSpPr>
            <a:grpSpLocks/>
          </p:cNvGrpSpPr>
          <p:nvPr/>
        </p:nvGrpSpPr>
        <p:grpSpPr bwMode="auto">
          <a:xfrm>
            <a:off x="304800" y="228600"/>
            <a:ext cx="838200" cy="1427163"/>
            <a:chOff x="336" y="144"/>
            <a:chExt cx="528" cy="899"/>
          </a:xfrm>
        </p:grpSpPr>
        <p:grpSp>
          <p:nvGrpSpPr>
            <p:cNvPr id="6175" name="Group 11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6177" name="Freeform 12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3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4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Freeform 15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9" name="Group 16"/>
          <p:cNvGrpSpPr>
            <a:grpSpLocks/>
          </p:cNvGrpSpPr>
          <p:nvPr/>
        </p:nvGrpSpPr>
        <p:grpSpPr bwMode="auto">
          <a:xfrm rot="-1927061">
            <a:off x="-228600" y="0"/>
            <a:ext cx="1066800" cy="685800"/>
            <a:chOff x="4733" y="799"/>
            <a:chExt cx="388" cy="353"/>
          </a:xfrm>
        </p:grpSpPr>
        <p:sp>
          <p:nvSpPr>
            <p:cNvPr id="6172" name="Freeform 1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1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1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-304800" y="304800"/>
            <a:ext cx="1066800" cy="417513"/>
            <a:chOff x="4258" y="889"/>
            <a:chExt cx="350" cy="127"/>
          </a:xfrm>
        </p:grpSpPr>
        <p:sp>
          <p:nvSpPr>
            <p:cNvPr id="6170" name="Freeform 21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22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1" name="Group 23"/>
          <p:cNvGrpSpPr>
            <a:grpSpLocks/>
          </p:cNvGrpSpPr>
          <p:nvPr/>
        </p:nvGrpSpPr>
        <p:grpSpPr bwMode="auto">
          <a:xfrm rot="-1483798">
            <a:off x="457200" y="0"/>
            <a:ext cx="609600" cy="533400"/>
            <a:chOff x="4755" y="443"/>
            <a:chExt cx="200" cy="392"/>
          </a:xfrm>
        </p:grpSpPr>
        <p:sp>
          <p:nvSpPr>
            <p:cNvPr id="6168" name="Freeform 24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25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2" name="Group 26"/>
          <p:cNvGrpSpPr>
            <a:grpSpLocks/>
          </p:cNvGrpSpPr>
          <p:nvPr/>
        </p:nvGrpSpPr>
        <p:grpSpPr bwMode="auto">
          <a:xfrm rot="-1927061">
            <a:off x="0" y="533400"/>
            <a:ext cx="1066800" cy="685800"/>
            <a:chOff x="4733" y="799"/>
            <a:chExt cx="388" cy="353"/>
          </a:xfrm>
        </p:grpSpPr>
        <p:sp>
          <p:nvSpPr>
            <p:cNvPr id="6165" name="Freeform 2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2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2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3" name="Group 30"/>
          <p:cNvGrpSpPr>
            <a:grpSpLocks/>
          </p:cNvGrpSpPr>
          <p:nvPr/>
        </p:nvGrpSpPr>
        <p:grpSpPr bwMode="auto">
          <a:xfrm rot="-1927061">
            <a:off x="0" y="914400"/>
            <a:ext cx="1066800" cy="685800"/>
            <a:chOff x="4733" y="799"/>
            <a:chExt cx="388" cy="353"/>
          </a:xfrm>
        </p:grpSpPr>
        <p:sp>
          <p:nvSpPr>
            <p:cNvPr id="6162" name="Freeform 31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2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3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154" name="Picture 36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7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8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39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6858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40" descr="Froc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WordArt 5"/>
          <p:cNvSpPr>
            <a:spLocks noChangeArrowheads="1" noChangeShapeType="1" noTextEdit="1"/>
          </p:cNvSpPr>
          <p:nvPr/>
        </p:nvSpPr>
        <p:spPr bwMode="auto">
          <a:xfrm>
            <a:off x="1622425" y="161925"/>
            <a:ext cx="50292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8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VÀ KHỞI ĐỘNG</a:t>
            </a:r>
          </a:p>
        </p:txBody>
      </p:sp>
      <p:sp>
        <p:nvSpPr>
          <p:cNvPr id="6160" name="AutoShape 6"/>
          <p:cNvSpPr>
            <a:spLocks noChangeArrowheads="1"/>
          </p:cNvSpPr>
          <p:nvPr/>
        </p:nvSpPr>
        <p:spPr bwMode="auto">
          <a:xfrm>
            <a:off x="-28575" y="777875"/>
            <a:ext cx="1752600" cy="1371600"/>
          </a:xfrm>
          <a:prstGeom prst="notchedRightArrow">
            <a:avLst>
              <a:gd name="adj1" fmla="val 50000"/>
              <a:gd name="adj2" fmla="val 31944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3000" b="1">
                <a:solidFill>
                  <a:srgbClr val="FF0000"/>
                </a:solidFill>
              </a:rPr>
              <a:t>Đọc</a:t>
            </a:r>
            <a:r>
              <a:rPr lang="en-US" sz="3000">
                <a:solidFill>
                  <a:srgbClr val="FF0000"/>
                </a:solidFill>
              </a:rPr>
              <a:t> </a:t>
            </a:r>
            <a:endParaRPr lang="vi-VN" sz="300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1571"/>
            <a:ext cx="914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8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B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0"/>
            <a:ext cx="11277600" cy="68580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048000" y="1112838"/>
            <a:ext cx="25908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Tiếng Việt</a:t>
            </a:r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838200" y="2605150"/>
            <a:ext cx="7620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1050" kern="10" dirty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 </a:t>
            </a:r>
            <a:r>
              <a:rPr lang="en-US" sz="1050" kern="10" dirty="0" smtClean="0">
                <a:solidFill>
                  <a:srgbClr val="FF66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20: </a:t>
            </a:r>
            <a:r>
              <a:rPr lang="en-US" sz="1050" b="1" kern="10" dirty="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ôn tập và kể chuyện</a:t>
            </a:r>
          </a:p>
        </p:txBody>
      </p:sp>
    </p:spTree>
    <p:extLst>
      <p:ext uri="{BB962C8B-B14F-4D97-AF65-F5344CB8AC3E}">
        <p14:creationId xmlns:p14="http://schemas.microsoft.com/office/powerpoint/2010/main" val="2864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550"/>
            <a:ext cx="29924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5181"/>
            <a:ext cx="4548414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5" y="1171674"/>
            <a:ext cx="4354286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448038" y="2398485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mê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546702" y="2409371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mu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359468" y="3436424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ne</a:t>
            </a:r>
            <a:endParaRPr lang="en-US" sz="46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2448038" y="3434728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nê</a:t>
            </a:r>
            <a:endParaRPr lang="en-US" sz="46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3546702" y="3447310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nu</a:t>
            </a:r>
            <a:endParaRPr lang="en-US" sz="46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546702" y="4521199"/>
            <a:ext cx="100171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6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gu</a:t>
            </a:r>
            <a:endParaRPr lang="en-US" sz="46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359468" y="5577114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gie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448038" y="5598885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giê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3524814" y="5618962"/>
            <a:ext cx="11233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giu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7172664" y="2432463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ghi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965373" y="3489158"/>
            <a:ext cx="1148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nho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096462" y="3489158"/>
            <a:ext cx="10017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nhi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976254" y="3493477"/>
            <a:ext cx="1331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</a:t>
            </a:r>
            <a:r>
              <a:rPr lang="en-US" sz="4000" b="1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hư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5965373" y="4600024"/>
            <a:ext cx="11487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ngo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8098174" y="4549538"/>
            <a:ext cx="1209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ngư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6966859" y="5647301"/>
            <a:ext cx="13280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nghi</a:t>
            </a:r>
            <a:endParaRPr lang="en-US" sz="4000" b="1" dirty="0">
              <a:solidFill>
                <a:srgbClr val="FF0000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8788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8571"/>
            <a:ext cx="9144000" cy="669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78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935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777"/>
            <a:ext cx="9144000" cy="16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7857"/>
            <a:ext cx="9143999" cy="159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84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1110343" y="2112962"/>
            <a:ext cx="727165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 err="1" smtClean="0">
                <a:latin typeface="Century Gothic" pitchFamily="34" charset="0"/>
              </a:rPr>
              <a:t>ngõ</a:t>
            </a:r>
            <a:r>
              <a:rPr lang="en-US" sz="5400" dirty="0" smtClean="0">
                <a:latin typeface="Century Gothic" pitchFamily="34" charset="0"/>
              </a:rPr>
              <a:t> </a:t>
            </a:r>
            <a:r>
              <a:rPr lang="en-US" sz="5400" dirty="0" err="1" smtClean="0">
                <a:latin typeface="Century Gothic" pitchFamily="34" charset="0"/>
              </a:rPr>
              <a:t>nh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r>
              <a:rPr lang="en-US" sz="5400" dirty="0" smtClean="0">
                <a:latin typeface="Century Gothic" pitchFamily="34" charset="0"/>
              </a:rPr>
              <a:t> </a:t>
            </a:r>
            <a:r>
              <a:rPr lang="en-US" sz="5400" dirty="0" err="1" smtClean="0">
                <a:latin typeface="Century Gothic" pitchFamily="34" charset="0"/>
              </a:rPr>
              <a:t>nhà</a:t>
            </a:r>
            <a:r>
              <a:rPr lang="en-US" sz="5400" dirty="0" smtClean="0">
                <a:latin typeface="Century Gothic" pitchFamily="34" charset="0"/>
              </a:rPr>
              <a:t> bà</a:t>
            </a:r>
            <a:endParaRPr lang="en-US" sz="5400" dirty="0">
              <a:latin typeface="Century Gothic" pitchFamily="34" charset="0"/>
            </a:endParaRPr>
          </a:p>
        </p:txBody>
      </p:sp>
      <p:pic>
        <p:nvPicPr>
          <p:cNvPr id="1024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74" r="79311" b="88382"/>
          <a:stretch>
            <a:fillRect/>
          </a:stretch>
        </p:blipFill>
        <p:spPr bwMode="auto">
          <a:xfrm>
            <a:off x="0" y="0"/>
            <a:ext cx="2600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/>
          <p:cNvGrpSpPr/>
          <p:nvPr/>
        </p:nvGrpSpPr>
        <p:grpSpPr>
          <a:xfrm>
            <a:off x="793439" y="2430933"/>
            <a:ext cx="8057080" cy="2193541"/>
            <a:chOff x="406407" y="2118644"/>
            <a:chExt cx="8057080" cy="2193541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7564935" y="2160076"/>
              <a:ext cx="0" cy="211067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/>
            <p:cNvGrpSpPr/>
            <p:nvPr/>
          </p:nvGrpSpPr>
          <p:grpSpPr>
            <a:xfrm>
              <a:off x="406407" y="2118644"/>
              <a:ext cx="8057080" cy="2193541"/>
              <a:chOff x="399091" y="2100794"/>
              <a:chExt cx="8057080" cy="2193541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>
                <a:off x="7790464" y="21803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399091" y="2100794"/>
                <a:ext cx="8035335" cy="2169961"/>
                <a:chOff x="1351721" y="2098323"/>
                <a:chExt cx="11529319" cy="2938975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1351721" y="2498499"/>
                  <a:ext cx="11529319" cy="3572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351721" y="2166282"/>
                  <a:ext cx="11529319" cy="79535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51721" y="3107645"/>
                  <a:ext cx="11529319" cy="6253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1351721" y="3405750"/>
                  <a:ext cx="11529319" cy="5381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1351721" y="4957006"/>
                  <a:ext cx="11529319" cy="28697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351721" y="4670988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351721" y="3738980"/>
                  <a:ext cx="11529319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51721" y="4058951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351721" y="4359490"/>
                  <a:ext cx="1152931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351721" y="216010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676372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981172" y="216023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305822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635181" y="216010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958965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3272314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3587133" y="216010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197822" y="215571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3891518" y="2155713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>
                  <a:off x="4538464" y="2178614"/>
                  <a:ext cx="0" cy="285868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4862752" y="217861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5493572" y="2155711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5173319" y="2155711"/>
                  <a:ext cx="0" cy="285868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5821752" y="2166282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134064" y="2160103"/>
                  <a:ext cx="0" cy="285868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444611" y="2155711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750448" y="2124823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044829" y="214816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>
                  <a:off x="7366832" y="2163944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7696162" y="2154978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8025254" y="217123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8360869" y="216628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8671955" y="2098323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9001213" y="2124824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9336808" y="2157335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9666520" y="2157335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9993973" y="2166282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10328299" y="2157335"/>
                  <a:ext cx="0" cy="285868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0655454" y="2148169"/>
                  <a:ext cx="0" cy="28586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351721" y="2796208"/>
                  <a:ext cx="11529319" cy="548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6" name="Straight Connector 65"/>
              <p:cNvCxnSpPr/>
              <p:nvPr/>
            </p:nvCxnSpPr>
            <p:spPr>
              <a:xfrm>
                <a:off x="7118062" y="21571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7328984" y="2137597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8008701" y="2180333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8228157" y="2183657"/>
                <a:ext cx="0" cy="21106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8456171" y="2180333"/>
                <a:ext cx="0" cy="2110678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extBox 47"/>
          <p:cNvSpPr txBox="1"/>
          <p:nvPr/>
        </p:nvSpPr>
        <p:spPr>
          <a:xfrm>
            <a:off x="716851" y="2712972"/>
            <a:ext cx="1867995" cy="151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3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Ζgõ</a:t>
            </a:r>
            <a:endParaRPr lang="en-US" sz="93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39343" y="2732945"/>
            <a:ext cx="2484828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ηỏ</a:t>
            </a:r>
            <a:endParaRPr lang="en-US" sz="90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66407" y="2746577"/>
            <a:ext cx="2907404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ηà</a:t>
            </a:r>
            <a:endParaRPr lang="en-US" sz="90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20245" y="2771417"/>
            <a:ext cx="14537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8800" dirty="0" err="1">
                <a:solidFill>
                  <a:prstClr val="black"/>
                </a:solidFill>
                <a:latin typeface="HP001 4 hàng" panose="020B0603050302020204" pitchFamily="34" charset="0"/>
              </a:rPr>
              <a:t>b</a:t>
            </a:r>
            <a:r>
              <a:rPr lang="en-US" sz="8800" dirty="0" err="1" smtClean="0">
                <a:solidFill>
                  <a:prstClr val="black"/>
                </a:solidFill>
                <a:latin typeface="HP001 4 hàng" panose="020B0603050302020204" pitchFamily="34" charset="0"/>
              </a:rPr>
              <a:t>à</a:t>
            </a:r>
            <a:endParaRPr lang="en-US" sz="8800" dirty="0">
              <a:solidFill>
                <a:prstClr val="black"/>
              </a:solidFill>
              <a:latin typeface="HP001 4 hàng" panose="020B0603050302020204" pitchFamily="34" charset="0"/>
            </a:endParaRPr>
          </a:p>
        </p:txBody>
      </p:sp>
      <p:pic>
        <p:nvPicPr>
          <p:cNvPr id="8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6474" r="79311" b="88382"/>
          <a:stretch>
            <a:fillRect/>
          </a:stretch>
        </p:blipFill>
        <p:spPr bwMode="auto">
          <a:xfrm>
            <a:off x="0" y="0"/>
            <a:ext cx="26003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4"/>
          <p:cNvSpPr txBox="1">
            <a:spLocks noChangeArrowheads="1"/>
          </p:cNvSpPr>
          <p:nvPr/>
        </p:nvSpPr>
        <p:spPr bwMode="auto">
          <a:xfrm>
            <a:off x="2739343" y="165893"/>
            <a:ext cx="727165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dirty="0" err="1" smtClean="0">
                <a:latin typeface="Century Gothic" pitchFamily="34" charset="0"/>
              </a:rPr>
              <a:t>ngõ</a:t>
            </a:r>
            <a:r>
              <a:rPr lang="en-US" sz="5400" dirty="0" smtClean="0">
                <a:latin typeface="Century Gothic" pitchFamily="34" charset="0"/>
              </a:rPr>
              <a:t> </a:t>
            </a:r>
            <a:r>
              <a:rPr lang="en-US" sz="5400" dirty="0" err="1" smtClean="0">
                <a:latin typeface="Century Gothic" pitchFamily="34" charset="0"/>
              </a:rPr>
              <a:t>nh</a:t>
            </a:r>
            <a:r>
              <a:rPr lang="en-US" sz="5400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ỏ</a:t>
            </a:r>
            <a:r>
              <a:rPr lang="en-US" sz="5400" dirty="0" smtClean="0">
                <a:latin typeface="Century Gothic" pitchFamily="34" charset="0"/>
              </a:rPr>
              <a:t> </a:t>
            </a:r>
            <a:r>
              <a:rPr lang="en-US" sz="5400" dirty="0" err="1" smtClean="0">
                <a:latin typeface="Century Gothic" pitchFamily="34" charset="0"/>
              </a:rPr>
              <a:t>nhà</a:t>
            </a:r>
            <a:r>
              <a:rPr lang="en-US" sz="5400" dirty="0" smtClean="0">
                <a:latin typeface="Century Gothic" pitchFamily="34" charset="0"/>
              </a:rPr>
              <a:t> bà</a:t>
            </a:r>
            <a:endParaRPr lang="en-US" sz="5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961</TotalTime>
  <Words>83</Words>
  <Application>Microsoft Office PowerPoint</Application>
  <PresentationFormat>On-screen Show (4:3)</PresentationFormat>
  <Paragraphs>40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Trek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dell</cp:lastModifiedBy>
  <cp:revision>207</cp:revision>
  <dcterms:created xsi:type="dcterms:W3CDTF">2020-08-07T01:41:03Z</dcterms:created>
  <dcterms:modified xsi:type="dcterms:W3CDTF">2020-10-09T01:42:34Z</dcterms:modified>
</cp:coreProperties>
</file>